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72" r:id="rId6"/>
    <p:sldId id="267" r:id="rId7"/>
    <p:sldId id="266" r:id="rId8"/>
    <p:sldId id="268" r:id="rId9"/>
    <p:sldId id="271" r:id="rId10"/>
    <p:sldId id="269" r:id="rId11"/>
    <p:sldId id="270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2021-04-21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7158" y="2643182"/>
            <a:ext cx="4357687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5682761" y="2428868"/>
            <a:ext cx="2433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Calibri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:F3121/2/3A</a:t>
            </a:r>
            <a:r>
              <a:rPr lang="en-US" altLang="zh-CN" b="1" dirty="0">
                <a:solidFill>
                  <a:srgbClr val="FF0000"/>
                </a:solidFill>
                <a:latin typeface="Calibri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/>
        </p:nvGraphicFramePr>
        <p:xfrm>
          <a:off x="285720" y="3071810"/>
          <a:ext cx="8643998" cy="2520309"/>
        </p:xfrm>
        <a:graphic>
          <a:graphicData uri="http://schemas.openxmlformats.org/drawingml/2006/table">
            <a:tbl>
              <a:tblPr/>
              <a:tblGrid>
                <a:gridCol w="4876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200" b="1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200" dirty="0">
                          <a:latin typeface="Arial" pitchFamily="34" charset="0"/>
                          <a:cs typeface="Arial" pitchFamily="34" charset="0"/>
                        </a:rPr>
                        <a:t>使用专利防水透气螺塞</a:t>
                      </a:r>
                      <a:r>
                        <a:rPr lang="en-US" altLang="zh-CN" sz="1200" dirty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CN" altLang="en-US" sz="1200" dirty="0">
                          <a:latin typeface="Arial" pitchFamily="34" charset="0"/>
                          <a:cs typeface="Arial" pitchFamily="34" charset="0"/>
                        </a:rPr>
                        <a:t>实用新型专利号</a:t>
                      </a:r>
                      <a:r>
                        <a:rPr lang="en-US" altLang="zh-CN" sz="1200" dirty="0">
                          <a:latin typeface="Arial" pitchFamily="34" charset="0"/>
                          <a:cs typeface="Arial" pitchFamily="34" charset="0"/>
                        </a:rPr>
                        <a:t>: ZL201020185275.4)</a:t>
                      </a:r>
                      <a:r>
                        <a:rPr lang="zh-CN" altLang="en-US" sz="1200" dirty="0">
                          <a:latin typeface="Arial" pitchFamily="34" charset="0"/>
                          <a:cs typeface="Arial" pitchFamily="34" charset="0"/>
                        </a:rPr>
                        <a:t>，平衡内外压差，</a:t>
                      </a:r>
                      <a:r>
                        <a:rPr lang="zh-CN" altLang="en-US" sz="1200" dirty="0">
                          <a:latin typeface="宋体" pitchFamily="2" charset="-122"/>
                          <a:ea typeface="宋体" pitchFamily="2" charset="-122"/>
                        </a:rPr>
                        <a:t>避免热胀冷缩时吸进水气，出现凝结现象</a:t>
                      </a:r>
                      <a:r>
                        <a:rPr lang="zh-CN" altLang="en-US" sz="1200" dirty="0">
                          <a:latin typeface="Arial" pitchFamily="34" charset="0"/>
                          <a:cs typeface="Arial" pitchFamily="34" charset="0"/>
                        </a:rPr>
                        <a:t>；</a:t>
                      </a:r>
                      <a:endParaRPr lang="en-US" altLang="zh-CN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防护等级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2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结构</a:t>
                      </a:r>
                      <a:r>
                        <a:rPr lang="en-US" altLang="zh-CN" sz="12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根据</a:t>
                      </a:r>
                      <a:r>
                        <a:rPr lang="en-US" altLang="zh-CN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散热特性，合理的散热通路设计，使</a:t>
                      </a:r>
                      <a:r>
                        <a:rPr lang="en-US" altLang="zh-CN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的热量快速通过灯具结构传导出来，保证</a:t>
                      </a:r>
                      <a:r>
                        <a:rPr lang="en-US" altLang="zh-CN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200" kern="1200" baseline="0" dirty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发光效率及使用寿命；</a:t>
                      </a:r>
                      <a:endParaRPr lang="en-US" altLang="zh-CN" sz="1200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灯具两端支架固定，安装方便快捷。</a:t>
                      </a:r>
                      <a:endParaRPr lang="en-US" altLang="zh-CN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应用场所：</a:t>
                      </a:r>
                      <a:r>
                        <a:rPr kumimoji="0" lang="zh-CN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公园、广场、商业地产、楼宇亮化等场所景观照明。</a:t>
                      </a:r>
                      <a:endParaRPr kumimoji="0" lang="zh-CN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1823086" cy="140206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71472" y="1071546"/>
            <a:ext cx="41434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F3122A-18-36DC(13-OL-18WN-AA,L500mm,B,CT</a:t>
            </a:r>
            <a:r>
              <a:rPr lang="en-US" altLang="zh-CN" sz="1400" dirty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3786182" cy="34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7871" y="1357298"/>
            <a:ext cx="5346129" cy="363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15992"/>
              </p:ext>
            </p:extLst>
          </p:nvPr>
        </p:nvGraphicFramePr>
        <p:xfrm>
          <a:off x="928662" y="5189351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中性白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1978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72951"/>
            <a:ext cx="4214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/>
              <a:t>F3123A-27-36DC(13-OL-27WN-AA,L1000mm,B,CT</a:t>
            </a:r>
            <a:r>
              <a:rPr lang="en-US" altLang="zh-CN" sz="1400" dirty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" y="1104047"/>
            <a:ext cx="3614732" cy="333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154269"/>
            <a:ext cx="5038030" cy="335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87135"/>
              </p:ext>
            </p:extLst>
          </p:nvPr>
        </p:nvGraphicFramePr>
        <p:xfrm>
          <a:off x="785786" y="4920129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中性白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3020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85357"/>
              </p:ext>
            </p:extLst>
          </p:nvPr>
        </p:nvGraphicFramePr>
        <p:xfrm>
          <a:off x="714375" y="1322901"/>
          <a:ext cx="8001000" cy="4845957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F3121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A/B5/B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</a:t>
                      </a:r>
                      <a:r>
                        <a:rPr kumimoji="0" lang="zh-CN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（专业型）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1W/1.5W/2.2W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9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8°/13°/20°/30°/30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10°/35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36V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10W/14W/21W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32123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67857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1.3KG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714599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10048"/>
              </p:ext>
            </p:extLst>
          </p:nvPr>
        </p:nvGraphicFramePr>
        <p:xfrm>
          <a:off x="714375" y="1250893"/>
          <a:ext cx="8001000" cy="4863200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F3122A/B5/B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</a:t>
                      </a:r>
                      <a:r>
                        <a:rPr kumimoji="0" lang="zh-CN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（专业型）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1W/1.5W/2.2W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18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8°/13°/20°/30°/30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10°/35*08°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36V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20W/29W/41W</a:t>
                      </a:r>
                      <a:endParaRPr lang="en-US" altLang="zh-CN" sz="10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846185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204868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1.7KG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64259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59262"/>
              </p:ext>
            </p:extLst>
          </p:nvPr>
        </p:nvGraphicFramePr>
        <p:xfrm>
          <a:off x="707726" y="1082761"/>
          <a:ext cx="8001000" cy="4850647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F3123A/B5/B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</a:t>
                      </a:r>
                      <a:r>
                        <a:rPr kumimoji="0" lang="zh-CN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（专业型）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1W/1.5W/2.2W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27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8°/13°/20°/30°/30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10°/35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36V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29W/42W/61W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38808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630113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2.5KG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714599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08395"/>
              </p:ext>
            </p:extLst>
          </p:nvPr>
        </p:nvGraphicFramePr>
        <p:xfrm>
          <a:off x="707726" y="1082761"/>
          <a:ext cx="8001000" cy="4850647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F3124A/B5/B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</a:t>
                      </a:r>
                      <a:r>
                        <a:rPr kumimoji="0" lang="zh-CN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（专业型）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1W/1.5W/2.2W</a:t>
                      </a:r>
                      <a:endParaRPr kumimoji="0" lang="en-US" alt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36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8°/13°/20°/30°/30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10°/35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08°</a:t>
                      </a:r>
                      <a:endParaRPr lang="zh-CN" altLang="en-US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</a:t>
                      </a: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36V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39W/56W/82W</a:t>
                      </a:r>
                      <a:endParaRPr lang="en-US" altLang="zh-CN" sz="10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SFTP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双屏蔽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38808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zh-CN" alt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630113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2.9KG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714599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  <p:extLst>
      <p:ext uri="{BB962C8B-B14F-4D97-AF65-F5344CB8AC3E}">
        <p14:creationId xmlns:p14="http://schemas.microsoft.com/office/powerpoint/2010/main" val="133611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5786" y="2509059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光输出特性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0034" y="3509191"/>
            <a:ext cx="6025229" cy="1991511"/>
            <a:chOff x="500034" y="1214422"/>
            <a:chExt cx="6025229" cy="199151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1214422"/>
              <a:ext cx="4543425" cy="184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372112" y="2911682"/>
              <a:ext cx="330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8°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3108" y="288337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13°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488" y="292893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20°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43306" y="292893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30°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29256" y="1491421"/>
              <a:ext cx="52450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4525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00760" y="1491421"/>
              <a:ext cx="52450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6015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9256" y="2562991"/>
              <a:ext cx="52450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3010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00760" y="2562991"/>
              <a:ext cx="52450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3508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71472" y="786607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灯具尺寸（</a:t>
            </a:r>
            <a:r>
              <a:rPr lang="en-US" altLang="zh-CN" sz="1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mm)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92794"/>
            <a:ext cx="5386382" cy="266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7858148" cy="270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786842" cy="175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89" y="3861048"/>
            <a:ext cx="83058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36576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786607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配光曲线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05857"/>
              </p:ext>
            </p:extLst>
          </p:nvPr>
        </p:nvGraphicFramePr>
        <p:xfrm>
          <a:off x="357158" y="5214950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颜色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总输出（流明）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功率（瓦特）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>
                          <a:solidFill>
                            <a:schemeClr val="tx1"/>
                          </a:solidFill>
                        </a:rPr>
                        <a:t>中性白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1044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357298"/>
            <a:ext cx="54864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500034" y="1104999"/>
            <a:ext cx="36020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F3121A-9-36DC(13-OL-9WN-AA,L300mm,B,CT</a:t>
            </a:r>
            <a:r>
              <a:rPr lang="en-US" altLang="zh-CN" sz="1400" dirty="0"/>
              <a:t>)</a:t>
            </a:r>
            <a:endParaRPr lang="zh-CN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818</Words>
  <Application>Microsoft Office PowerPoint</Application>
  <PresentationFormat>全屏显示(4:3)</PresentationFormat>
  <Paragraphs>198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 Unicode MS</vt:lpstr>
      <vt:lpstr>方正黑体简体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131</cp:revision>
  <dcterms:created xsi:type="dcterms:W3CDTF">2015-05-19T08:03:50Z</dcterms:created>
  <dcterms:modified xsi:type="dcterms:W3CDTF">2021-04-21T03:55:20Z</dcterms:modified>
</cp:coreProperties>
</file>